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57" r:id="rId3"/>
    <p:sldId id="258" r:id="rId4"/>
    <p:sldId id="259" r:id="rId5"/>
    <p:sldId id="256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5132388" cy="3627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120" y="1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929" y="593657"/>
            <a:ext cx="4362530" cy="1262886"/>
          </a:xfrm>
        </p:spPr>
        <p:txBody>
          <a:bodyPr anchor="b"/>
          <a:lstStyle>
            <a:lvl1pPr algn="ctr">
              <a:defRPr sz="3173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549" y="1905245"/>
            <a:ext cx="3849291" cy="875791"/>
          </a:xfrm>
        </p:spPr>
        <p:txBody>
          <a:bodyPr/>
          <a:lstStyle>
            <a:lvl1pPr marL="0" indent="0" algn="ctr">
              <a:buNone/>
              <a:defRPr sz="1269"/>
            </a:lvl1pPr>
            <a:lvl2pPr marL="241813" indent="0" algn="ctr">
              <a:buNone/>
              <a:defRPr sz="1058"/>
            </a:lvl2pPr>
            <a:lvl3pPr marL="483626" indent="0" algn="ctr">
              <a:buNone/>
              <a:defRPr sz="952"/>
            </a:lvl3pPr>
            <a:lvl4pPr marL="725439" indent="0" algn="ctr">
              <a:buNone/>
              <a:defRPr sz="846"/>
            </a:lvl4pPr>
            <a:lvl5pPr marL="967252" indent="0" algn="ctr">
              <a:buNone/>
              <a:defRPr sz="846"/>
            </a:lvl5pPr>
            <a:lvl6pPr marL="1209065" indent="0" algn="ctr">
              <a:buNone/>
              <a:defRPr sz="846"/>
            </a:lvl6pPr>
            <a:lvl7pPr marL="1450878" indent="0" algn="ctr">
              <a:buNone/>
              <a:defRPr sz="846"/>
            </a:lvl7pPr>
            <a:lvl8pPr marL="1692692" indent="0" algn="ctr">
              <a:buNone/>
              <a:defRPr sz="846"/>
            </a:lvl8pPr>
            <a:lvl9pPr marL="1934505" indent="0" algn="ctr">
              <a:buNone/>
              <a:defRPr sz="846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DDDA-1BD8-4E14-9EDF-BB90DE90431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8F01-C9EA-4C7B-AC9C-F6DE94F63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2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DDDA-1BD8-4E14-9EDF-BB90DE90431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8F01-C9EA-4C7B-AC9C-F6DE94F63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1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72866" y="193128"/>
            <a:ext cx="1106671" cy="3074086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852" y="193128"/>
            <a:ext cx="3255859" cy="3074086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DDDA-1BD8-4E14-9EDF-BB90DE90431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8F01-C9EA-4C7B-AC9C-F6DE94F63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2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DDDA-1BD8-4E14-9EDF-BB90DE90431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8F01-C9EA-4C7B-AC9C-F6DE94F63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4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79" y="904342"/>
            <a:ext cx="4426685" cy="1508913"/>
          </a:xfrm>
        </p:spPr>
        <p:txBody>
          <a:bodyPr anchor="b"/>
          <a:lstStyle>
            <a:lvl1pPr>
              <a:defRPr sz="3173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179" y="2427529"/>
            <a:ext cx="4426685" cy="793502"/>
          </a:xfrm>
        </p:spPr>
        <p:txBody>
          <a:bodyPr/>
          <a:lstStyle>
            <a:lvl1pPr marL="0" indent="0">
              <a:buNone/>
              <a:defRPr sz="1269">
                <a:solidFill>
                  <a:schemeClr val="tx1"/>
                </a:solidFill>
              </a:defRPr>
            </a:lvl1pPr>
            <a:lvl2pPr marL="241813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2pPr>
            <a:lvl3pPr marL="483626" indent="0">
              <a:buNone/>
              <a:defRPr sz="952">
                <a:solidFill>
                  <a:schemeClr val="tx1">
                    <a:tint val="75000"/>
                  </a:schemeClr>
                </a:solidFill>
              </a:defRPr>
            </a:lvl3pPr>
            <a:lvl4pPr marL="725439" indent="0">
              <a:buNone/>
              <a:defRPr sz="846">
                <a:solidFill>
                  <a:schemeClr val="tx1">
                    <a:tint val="75000"/>
                  </a:schemeClr>
                </a:solidFill>
              </a:defRPr>
            </a:lvl4pPr>
            <a:lvl5pPr marL="967252" indent="0">
              <a:buNone/>
              <a:defRPr sz="846">
                <a:solidFill>
                  <a:schemeClr val="tx1">
                    <a:tint val="75000"/>
                  </a:schemeClr>
                </a:solidFill>
              </a:defRPr>
            </a:lvl5pPr>
            <a:lvl6pPr marL="1209065" indent="0">
              <a:buNone/>
              <a:defRPr sz="846">
                <a:solidFill>
                  <a:schemeClr val="tx1">
                    <a:tint val="75000"/>
                  </a:schemeClr>
                </a:solidFill>
              </a:defRPr>
            </a:lvl6pPr>
            <a:lvl7pPr marL="1450878" indent="0">
              <a:buNone/>
              <a:defRPr sz="846">
                <a:solidFill>
                  <a:schemeClr val="tx1">
                    <a:tint val="75000"/>
                  </a:schemeClr>
                </a:solidFill>
              </a:defRPr>
            </a:lvl7pPr>
            <a:lvl8pPr marL="1692692" indent="0">
              <a:buNone/>
              <a:defRPr sz="846">
                <a:solidFill>
                  <a:schemeClr val="tx1">
                    <a:tint val="75000"/>
                  </a:schemeClr>
                </a:solidFill>
              </a:defRPr>
            </a:lvl8pPr>
            <a:lvl9pPr marL="1934505" indent="0">
              <a:buNone/>
              <a:defRPr sz="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DDDA-1BD8-4E14-9EDF-BB90DE90431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8F01-C9EA-4C7B-AC9C-F6DE94F63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6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852" y="965637"/>
            <a:ext cx="2181265" cy="23015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8271" y="965637"/>
            <a:ext cx="2181265" cy="23015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DDDA-1BD8-4E14-9EDF-BB90DE90431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8F01-C9EA-4C7B-AC9C-F6DE94F63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1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520" y="193128"/>
            <a:ext cx="4426685" cy="70113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521" y="889226"/>
            <a:ext cx="2171240" cy="435796"/>
          </a:xfrm>
        </p:spPr>
        <p:txBody>
          <a:bodyPr anchor="b"/>
          <a:lstStyle>
            <a:lvl1pPr marL="0" indent="0">
              <a:buNone/>
              <a:defRPr sz="1269" b="1"/>
            </a:lvl1pPr>
            <a:lvl2pPr marL="241813" indent="0">
              <a:buNone/>
              <a:defRPr sz="1058" b="1"/>
            </a:lvl2pPr>
            <a:lvl3pPr marL="483626" indent="0">
              <a:buNone/>
              <a:defRPr sz="952" b="1"/>
            </a:lvl3pPr>
            <a:lvl4pPr marL="725439" indent="0">
              <a:buNone/>
              <a:defRPr sz="846" b="1"/>
            </a:lvl4pPr>
            <a:lvl5pPr marL="967252" indent="0">
              <a:buNone/>
              <a:defRPr sz="846" b="1"/>
            </a:lvl5pPr>
            <a:lvl6pPr marL="1209065" indent="0">
              <a:buNone/>
              <a:defRPr sz="846" b="1"/>
            </a:lvl6pPr>
            <a:lvl7pPr marL="1450878" indent="0">
              <a:buNone/>
              <a:defRPr sz="846" b="1"/>
            </a:lvl7pPr>
            <a:lvl8pPr marL="1692692" indent="0">
              <a:buNone/>
              <a:defRPr sz="846" b="1"/>
            </a:lvl8pPr>
            <a:lvl9pPr marL="1934505" indent="0">
              <a:buNone/>
              <a:defRPr sz="846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3521" y="1325022"/>
            <a:ext cx="2171240" cy="194890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8272" y="889226"/>
            <a:ext cx="2181933" cy="435796"/>
          </a:xfrm>
        </p:spPr>
        <p:txBody>
          <a:bodyPr anchor="b"/>
          <a:lstStyle>
            <a:lvl1pPr marL="0" indent="0">
              <a:buNone/>
              <a:defRPr sz="1269" b="1"/>
            </a:lvl1pPr>
            <a:lvl2pPr marL="241813" indent="0">
              <a:buNone/>
              <a:defRPr sz="1058" b="1"/>
            </a:lvl2pPr>
            <a:lvl3pPr marL="483626" indent="0">
              <a:buNone/>
              <a:defRPr sz="952" b="1"/>
            </a:lvl3pPr>
            <a:lvl4pPr marL="725439" indent="0">
              <a:buNone/>
              <a:defRPr sz="846" b="1"/>
            </a:lvl4pPr>
            <a:lvl5pPr marL="967252" indent="0">
              <a:buNone/>
              <a:defRPr sz="846" b="1"/>
            </a:lvl5pPr>
            <a:lvl6pPr marL="1209065" indent="0">
              <a:buNone/>
              <a:defRPr sz="846" b="1"/>
            </a:lvl6pPr>
            <a:lvl7pPr marL="1450878" indent="0">
              <a:buNone/>
              <a:defRPr sz="846" b="1"/>
            </a:lvl7pPr>
            <a:lvl8pPr marL="1692692" indent="0">
              <a:buNone/>
              <a:defRPr sz="846" b="1"/>
            </a:lvl8pPr>
            <a:lvl9pPr marL="1934505" indent="0">
              <a:buNone/>
              <a:defRPr sz="846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8272" y="1325022"/>
            <a:ext cx="2181933" cy="194890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DDDA-1BD8-4E14-9EDF-BB90DE90431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8F01-C9EA-4C7B-AC9C-F6DE94F63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0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DDDA-1BD8-4E14-9EDF-BB90DE90431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8F01-C9EA-4C7B-AC9C-F6DE94F63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7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DDDA-1BD8-4E14-9EDF-BB90DE90431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8F01-C9EA-4C7B-AC9C-F6DE94F63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6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520" y="241829"/>
            <a:ext cx="1655329" cy="846402"/>
          </a:xfrm>
        </p:spPr>
        <p:txBody>
          <a:bodyPr anchor="b"/>
          <a:lstStyle>
            <a:lvl1pPr>
              <a:defRPr sz="169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1934" y="522285"/>
            <a:ext cx="2598271" cy="2577832"/>
          </a:xfrm>
        </p:spPr>
        <p:txBody>
          <a:bodyPr/>
          <a:lstStyle>
            <a:lvl1pPr>
              <a:defRPr sz="1692"/>
            </a:lvl1pPr>
            <a:lvl2pPr>
              <a:defRPr sz="1481"/>
            </a:lvl2pPr>
            <a:lvl3pPr>
              <a:defRPr sz="1269"/>
            </a:lvl3pPr>
            <a:lvl4pPr>
              <a:defRPr sz="1058"/>
            </a:lvl4pPr>
            <a:lvl5pPr>
              <a:defRPr sz="1058"/>
            </a:lvl5pPr>
            <a:lvl6pPr>
              <a:defRPr sz="1058"/>
            </a:lvl6pPr>
            <a:lvl7pPr>
              <a:defRPr sz="1058"/>
            </a:lvl7pPr>
            <a:lvl8pPr>
              <a:defRPr sz="1058"/>
            </a:lvl8pPr>
            <a:lvl9pPr>
              <a:defRPr sz="1058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3520" y="1088232"/>
            <a:ext cx="1655329" cy="2016083"/>
          </a:xfrm>
        </p:spPr>
        <p:txBody>
          <a:bodyPr/>
          <a:lstStyle>
            <a:lvl1pPr marL="0" indent="0">
              <a:buNone/>
              <a:defRPr sz="846"/>
            </a:lvl1pPr>
            <a:lvl2pPr marL="241813" indent="0">
              <a:buNone/>
              <a:defRPr sz="740"/>
            </a:lvl2pPr>
            <a:lvl3pPr marL="483626" indent="0">
              <a:buNone/>
              <a:defRPr sz="635"/>
            </a:lvl3pPr>
            <a:lvl4pPr marL="725439" indent="0">
              <a:buNone/>
              <a:defRPr sz="529"/>
            </a:lvl4pPr>
            <a:lvl5pPr marL="967252" indent="0">
              <a:buNone/>
              <a:defRPr sz="529"/>
            </a:lvl5pPr>
            <a:lvl6pPr marL="1209065" indent="0">
              <a:buNone/>
              <a:defRPr sz="529"/>
            </a:lvl6pPr>
            <a:lvl7pPr marL="1450878" indent="0">
              <a:buNone/>
              <a:defRPr sz="529"/>
            </a:lvl7pPr>
            <a:lvl8pPr marL="1692692" indent="0">
              <a:buNone/>
              <a:defRPr sz="529"/>
            </a:lvl8pPr>
            <a:lvl9pPr marL="1934505" indent="0">
              <a:buNone/>
              <a:defRPr sz="529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DDDA-1BD8-4E14-9EDF-BB90DE90431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8F01-C9EA-4C7B-AC9C-F6DE94F63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520" y="241829"/>
            <a:ext cx="1655329" cy="846402"/>
          </a:xfrm>
        </p:spPr>
        <p:txBody>
          <a:bodyPr anchor="b"/>
          <a:lstStyle>
            <a:lvl1pPr>
              <a:defRPr sz="169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1934" y="522285"/>
            <a:ext cx="2598271" cy="2577832"/>
          </a:xfrm>
        </p:spPr>
        <p:txBody>
          <a:bodyPr anchor="t"/>
          <a:lstStyle>
            <a:lvl1pPr marL="0" indent="0">
              <a:buNone/>
              <a:defRPr sz="1692"/>
            </a:lvl1pPr>
            <a:lvl2pPr marL="241813" indent="0">
              <a:buNone/>
              <a:defRPr sz="1481"/>
            </a:lvl2pPr>
            <a:lvl3pPr marL="483626" indent="0">
              <a:buNone/>
              <a:defRPr sz="1269"/>
            </a:lvl3pPr>
            <a:lvl4pPr marL="725439" indent="0">
              <a:buNone/>
              <a:defRPr sz="1058"/>
            </a:lvl4pPr>
            <a:lvl5pPr marL="967252" indent="0">
              <a:buNone/>
              <a:defRPr sz="1058"/>
            </a:lvl5pPr>
            <a:lvl6pPr marL="1209065" indent="0">
              <a:buNone/>
              <a:defRPr sz="1058"/>
            </a:lvl6pPr>
            <a:lvl7pPr marL="1450878" indent="0">
              <a:buNone/>
              <a:defRPr sz="1058"/>
            </a:lvl7pPr>
            <a:lvl8pPr marL="1692692" indent="0">
              <a:buNone/>
              <a:defRPr sz="1058"/>
            </a:lvl8pPr>
            <a:lvl9pPr marL="1934505" indent="0">
              <a:buNone/>
              <a:defRPr sz="1058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3520" y="1088232"/>
            <a:ext cx="1655329" cy="2016083"/>
          </a:xfrm>
        </p:spPr>
        <p:txBody>
          <a:bodyPr/>
          <a:lstStyle>
            <a:lvl1pPr marL="0" indent="0">
              <a:buNone/>
              <a:defRPr sz="846"/>
            </a:lvl1pPr>
            <a:lvl2pPr marL="241813" indent="0">
              <a:buNone/>
              <a:defRPr sz="740"/>
            </a:lvl2pPr>
            <a:lvl3pPr marL="483626" indent="0">
              <a:buNone/>
              <a:defRPr sz="635"/>
            </a:lvl3pPr>
            <a:lvl4pPr marL="725439" indent="0">
              <a:buNone/>
              <a:defRPr sz="529"/>
            </a:lvl4pPr>
            <a:lvl5pPr marL="967252" indent="0">
              <a:buNone/>
              <a:defRPr sz="529"/>
            </a:lvl5pPr>
            <a:lvl6pPr marL="1209065" indent="0">
              <a:buNone/>
              <a:defRPr sz="529"/>
            </a:lvl6pPr>
            <a:lvl7pPr marL="1450878" indent="0">
              <a:buNone/>
              <a:defRPr sz="529"/>
            </a:lvl7pPr>
            <a:lvl8pPr marL="1692692" indent="0">
              <a:buNone/>
              <a:defRPr sz="529"/>
            </a:lvl8pPr>
            <a:lvl9pPr marL="1934505" indent="0">
              <a:buNone/>
              <a:defRPr sz="529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DDDA-1BD8-4E14-9EDF-BB90DE90431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8F01-C9EA-4C7B-AC9C-F6DE94F63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852" y="193128"/>
            <a:ext cx="4426685" cy="701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852" y="965637"/>
            <a:ext cx="4426685" cy="2301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852" y="3362099"/>
            <a:ext cx="1154787" cy="1931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4DDDA-1BD8-4E14-9EDF-BB90DE90431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0104" y="3362099"/>
            <a:ext cx="1732181" cy="1931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24749" y="3362099"/>
            <a:ext cx="1154787" cy="1931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A8F01-C9EA-4C7B-AC9C-F6DE94F63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7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3626" rtl="0" eaLnBrk="1" latinLnBrk="0" hangingPunct="1">
        <a:lnSpc>
          <a:spcPct val="90000"/>
        </a:lnSpc>
        <a:spcBef>
          <a:spcPct val="0"/>
        </a:spcBef>
        <a:buNone/>
        <a:defRPr sz="23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907" indent="-120907" algn="l" defTabSz="483626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1pPr>
      <a:lvl2pPr marL="362720" indent="-120907" algn="l" defTabSz="483626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1269" kern="1200">
          <a:solidFill>
            <a:schemeClr val="tx1"/>
          </a:solidFill>
          <a:latin typeface="+mn-lt"/>
          <a:ea typeface="+mn-ea"/>
          <a:cs typeface="+mn-cs"/>
        </a:defRPr>
      </a:lvl2pPr>
      <a:lvl3pPr marL="604533" indent="-120907" algn="l" defTabSz="483626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3pPr>
      <a:lvl4pPr marL="846346" indent="-120907" algn="l" defTabSz="483626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2" kern="1200">
          <a:solidFill>
            <a:schemeClr val="tx1"/>
          </a:solidFill>
          <a:latin typeface="+mn-lt"/>
          <a:ea typeface="+mn-ea"/>
          <a:cs typeface="+mn-cs"/>
        </a:defRPr>
      </a:lvl4pPr>
      <a:lvl5pPr marL="1088159" indent="-120907" algn="l" defTabSz="483626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2" kern="1200">
          <a:solidFill>
            <a:schemeClr val="tx1"/>
          </a:solidFill>
          <a:latin typeface="+mn-lt"/>
          <a:ea typeface="+mn-ea"/>
          <a:cs typeface="+mn-cs"/>
        </a:defRPr>
      </a:lvl5pPr>
      <a:lvl6pPr marL="1329972" indent="-120907" algn="l" defTabSz="483626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2" kern="1200">
          <a:solidFill>
            <a:schemeClr val="tx1"/>
          </a:solidFill>
          <a:latin typeface="+mn-lt"/>
          <a:ea typeface="+mn-ea"/>
          <a:cs typeface="+mn-cs"/>
        </a:defRPr>
      </a:lvl6pPr>
      <a:lvl7pPr marL="1571785" indent="-120907" algn="l" defTabSz="483626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2" kern="1200">
          <a:solidFill>
            <a:schemeClr val="tx1"/>
          </a:solidFill>
          <a:latin typeface="+mn-lt"/>
          <a:ea typeface="+mn-ea"/>
          <a:cs typeface="+mn-cs"/>
        </a:defRPr>
      </a:lvl7pPr>
      <a:lvl8pPr marL="1813598" indent="-120907" algn="l" defTabSz="483626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2" kern="1200">
          <a:solidFill>
            <a:schemeClr val="tx1"/>
          </a:solidFill>
          <a:latin typeface="+mn-lt"/>
          <a:ea typeface="+mn-ea"/>
          <a:cs typeface="+mn-cs"/>
        </a:defRPr>
      </a:lvl8pPr>
      <a:lvl9pPr marL="2055411" indent="-120907" algn="l" defTabSz="483626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3626" rtl="0" eaLnBrk="1" latinLnBrk="0" hangingPunct="1">
        <a:defRPr sz="952" kern="1200">
          <a:solidFill>
            <a:schemeClr val="tx1"/>
          </a:solidFill>
          <a:latin typeface="+mn-lt"/>
          <a:ea typeface="+mn-ea"/>
          <a:cs typeface="+mn-cs"/>
        </a:defRPr>
      </a:lvl1pPr>
      <a:lvl2pPr marL="241813" algn="l" defTabSz="483626" rtl="0" eaLnBrk="1" latinLnBrk="0" hangingPunct="1">
        <a:defRPr sz="952" kern="1200">
          <a:solidFill>
            <a:schemeClr val="tx1"/>
          </a:solidFill>
          <a:latin typeface="+mn-lt"/>
          <a:ea typeface="+mn-ea"/>
          <a:cs typeface="+mn-cs"/>
        </a:defRPr>
      </a:lvl2pPr>
      <a:lvl3pPr marL="483626" algn="l" defTabSz="483626" rtl="0" eaLnBrk="1" latinLnBrk="0" hangingPunct="1">
        <a:defRPr sz="952" kern="1200">
          <a:solidFill>
            <a:schemeClr val="tx1"/>
          </a:solidFill>
          <a:latin typeface="+mn-lt"/>
          <a:ea typeface="+mn-ea"/>
          <a:cs typeface="+mn-cs"/>
        </a:defRPr>
      </a:lvl3pPr>
      <a:lvl4pPr marL="725439" algn="l" defTabSz="483626" rtl="0" eaLnBrk="1" latinLnBrk="0" hangingPunct="1">
        <a:defRPr sz="952" kern="1200">
          <a:solidFill>
            <a:schemeClr val="tx1"/>
          </a:solidFill>
          <a:latin typeface="+mn-lt"/>
          <a:ea typeface="+mn-ea"/>
          <a:cs typeface="+mn-cs"/>
        </a:defRPr>
      </a:lvl4pPr>
      <a:lvl5pPr marL="967252" algn="l" defTabSz="483626" rtl="0" eaLnBrk="1" latinLnBrk="0" hangingPunct="1">
        <a:defRPr sz="952" kern="1200">
          <a:solidFill>
            <a:schemeClr val="tx1"/>
          </a:solidFill>
          <a:latin typeface="+mn-lt"/>
          <a:ea typeface="+mn-ea"/>
          <a:cs typeface="+mn-cs"/>
        </a:defRPr>
      </a:lvl5pPr>
      <a:lvl6pPr marL="1209065" algn="l" defTabSz="483626" rtl="0" eaLnBrk="1" latinLnBrk="0" hangingPunct="1">
        <a:defRPr sz="952" kern="1200">
          <a:solidFill>
            <a:schemeClr val="tx1"/>
          </a:solidFill>
          <a:latin typeface="+mn-lt"/>
          <a:ea typeface="+mn-ea"/>
          <a:cs typeface="+mn-cs"/>
        </a:defRPr>
      </a:lvl6pPr>
      <a:lvl7pPr marL="1450878" algn="l" defTabSz="483626" rtl="0" eaLnBrk="1" latinLnBrk="0" hangingPunct="1">
        <a:defRPr sz="952" kern="1200">
          <a:solidFill>
            <a:schemeClr val="tx1"/>
          </a:solidFill>
          <a:latin typeface="+mn-lt"/>
          <a:ea typeface="+mn-ea"/>
          <a:cs typeface="+mn-cs"/>
        </a:defRPr>
      </a:lvl7pPr>
      <a:lvl8pPr marL="1692692" algn="l" defTabSz="483626" rtl="0" eaLnBrk="1" latinLnBrk="0" hangingPunct="1">
        <a:defRPr sz="952" kern="1200">
          <a:solidFill>
            <a:schemeClr val="tx1"/>
          </a:solidFill>
          <a:latin typeface="+mn-lt"/>
          <a:ea typeface="+mn-ea"/>
          <a:cs typeface="+mn-cs"/>
        </a:defRPr>
      </a:lvl8pPr>
      <a:lvl9pPr marL="1934505" algn="l" defTabSz="483626" rtl="0" eaLnBrk="1" latinLnBrk="0" hangingPunct="1">
        <a:defRPr sz="9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162" y="352246"/>
            <a:ext cx="3338064" cy="29229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4692" y="2936638"/>
            <a:ext cx="3240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Created by </a:t>
            </a:r>
            <a:r>
              <a:rPr lang="ko-KR" altLang="en-US" sz="1600" i="1" dirty="0" err="1" smtClean="0"/>
              <a:t>포기남</a:t>
            </a:r>
            <a:endParaRPr lang="en-US" sz="1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945927" y="352246"/>
            <a:ext cx="3240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roadway" panose="04040905080B02020502" pitchFamily="82" charset="0"/>
              </a:rPr>
              <a:t>The Mysterious Cube</a:t>
            </a:r>
            <a:endParaRPr lang="en-US" sz="2000" dirty="0"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119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" y="0"/>
            <a:ext cx="5112739" cy="361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427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" y="0"/>
            <a:ext cx="5112739" cy="361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321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" y="0"/>
            <a:ext cx="5112739" cy="361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792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" y="0"/>
            <a:ext cx="5170556" cy="365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50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" y="0"/>
            <a:ext cx="5112739" cy="361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757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" y="0"/>
            <a:ext cx="5112739" cy="361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902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" y="0"/>
            <a:ext cx="5133282" cy="362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35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" y="0"/>
            <a:ext cx="5133282" cy="362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437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" y="0"/>
            <a:ext cx="5133282" cy="362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474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" y="0"/>
            <a:ext cx="5133282" cy="362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006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" y="0"/>
            <a:ext cx="5112739" cy="361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65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" y="0"/>
            <a:ext cx="5170556" cy="365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031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" y="0"/>
            <a:ext cx="5184625" cy="366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914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" y="0"/>
            <a:ext cx="5163521" cy="364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2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6</Words>
  <Application>Microsoft Office PowerPoint</Application>
  <PresentationFormat>사용자 지정</PresentationFormat>
  <Paragraphs>2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맑은 고딕</vt:lpstr>
      <vt:lpstr>Arial</vt:lpstr>
      <vt:lpstr>Broadway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ASK Chemicals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Inhong Yoon</dc:creator>
  <cp:lastModifiedBy>Inhong Yoon</cp:lastModifiedBy>
  <cp:revision>2</cp:revision>
  <dcterms:created xsi:type="dcterms:W3CDTF">2019-05-24T00:57:51Z</dcterms:created>
  <dcterms:modified xsi:type="dcterms:W3CDTF">2019-05-24T01:04:22Z</dcterms:modified>
</cp:coreProperties>
</file>